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sldIdLst>
    <p:sldId id="292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90" r:id="rId13"/>
    <p:sldId id="289" r:id="rId14"/>
    <p:sldId id="269" r:id="rId15"/>
    <p:sldId id="270" r:id="rId16"/>
    <p:sldId id="286" r:id="rId17"/>
    <p:sldId id="285" r:id="rId18"/>
    <p:sldId id="288" r:id="rId19"/>
    <p:sldId id="287" r:id="rId20"/>
    <p:sldId id="273" r:id="rId21"/>
    <p:sldId id="291" r:id="rId22"/>
    <p:sldId id="272" r:id="rId23"/>
    <p:sldId id="274" r:id="rId24"/>
    <p:sldId id="275" r:id="rId25"/>
    <p:sldId id="283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88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2D4F3-DB0E-4840-A14F-CEBE0E8C0E56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08045-F63F-41DB-9361-DE4F9C6908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08045-F63F-41DB-9361-DE4F9C6908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08045-F63F-41DB-9361-DE4F9C6908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08045-F63F-41DB-9361-DE4F9C69088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4150-F6D8-45C0-872E-4B4D171F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MODULE 2</a:t>
            </a:r>
            <a:br>
              <a:rPr lang="en-US" sz="2800" b="1" dirty="0"/>
            </a:br>
            <a:r>
              <a:rPr lang="en-US" sz="2800" b="1" dirty="0"/>
              <a:t>COMMUNICABLE DISEASES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4DDE47-78C5-4CCB-93D7-B19A5F5631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05" y="1733233"/>
            <a:ext cx="5076190" cy="3391535"/>
          </a:xfrm>
          <a:prstGeom prst="ellipse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3266393"/>
      </p:ext>
    </p:extLst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961731" cy="311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733799"/>
            <a:ext cx="3505200" cy="2820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775854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638386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Uses of Mortality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1054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Useful for projecting the 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</a:rPr>
              <a:t>future size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of the population</a:t>
            </a:r>
          </a:p>
          <a:p>
            <a:pPr>
              <a:buFont typeface="Wingdings" pitchFamily="2" charset="2"/>
              <a:buChar char="ü"/>
            </a:pP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Indentify population 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</a:rPr>
              <a:t>groups that are at risk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and in need of health service</a:t>
            </a:r>
          </a:p>
          <a:p>
            <a:pPr>
              <a:buFont typeface="Wingdings" pitchFamily="2" charset="2"/>
              <a:buChar char="ü"/>
            </a:pP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Indicatives of 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</a:rPr>
              <a:t>quality of life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and expectation of life at birth</a:t>
            </a:r>
          </a:p>
          <a:p>
            <a:pPr>
              <a:buFont typeface="Wingdings" pitchFamily="2" charset="2"/>
              <a:buChar char="ü"/>
            </a:pP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Useful guide for 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</a:rPr>
              <a:t>planning</a:t>
            </a:r>
          </a:p>
          <a:p>
            <a:pPr>
              <a:buFont typeface="Wingdings" pitchFamily="2" charset="2"/>
              <a:buChar char="ü"/>
            </a:pP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Helpful to </a:t>
            </a:r>
            <a:r>
              <a:rPr lang="en-US" sz="2800" b="1" u="sng" dirty="0">
                <a:solidFill>
                  <a:schemeClr val="accent6">
                    <a:lumMod val="50000"/>
                  </a:schemeClr>
                </a:solidFill>
              </a:rPr>
              <a:t>insurance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 companies</a:t>
            </a:r>
          </a:p>
        </p:txBody>
      </p:sp>
    </p:spTree>
  </p:cSld>
  <p:clrMapOvr>
    <a:masterClrMapping/>
  </p:clrMapOvr>
  <p:transition spd="med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279283" cy="378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"/>
            <a:ext cx="791565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343400"/>
            <a:ext cx="8229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29" y="2057400"/>
            <a:ext cx="898256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364" y="1219200"/>
            <a:ext cx="855606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Neonatal Mortality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5">
              <a:buNone/>
            </a:pPr>
            <a:r>
              <a:rPr lang="en-US" dirty="0"/>
              <a:t>			</a:t>
            </a:r>
            <a:r>
              <a:rPr lang="en-US" sz="6600" dirty="0">
                <a:solidFill>
                  <a:srgbClr val="FF0000"/>
                </a:solidFill>
                <a:latin typeface="Algerian" pitchFamily="82" charset="0"/>
              </a:rPr>
              <a:t>???</a:t>
            </a:r>
          </a:p>
        </p:txBody>
      </p: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0"/>
            <a:ext cx="85853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b="1" dirty="0"/>
              <a:t>Sub-Session</a:t>
            </a:r>
            <a:br>
              <a:rPr lang="en-US" sz="2400" b="1" dirty="0"/>
            </a:br>
            <a:r>
              <a:rPr lang="en-US" sz="2400" b="1" dirty="0"/>
              <a:t>Measures of Mortality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9530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2188" y="1752600"/>
            <a:ext cx="4694136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642504" cy="4360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770" name="AutoShape 2" descr="blob:https://web.whatsapp.com/2b31a418-144e-4bb4-a55a-27587aa1838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887947" cy="570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User\Desktop\Untitle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47" y="228600"/>
            <a:ext cx="9096553" cy="63246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442667" cy="4563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378811" cy="401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153867" cy="404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609600"/>
            <a:ext cx="4323849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0412" y="3453606"/>
            <a:ext cx="25431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rgbClr val="C00000"/>
                </a:solidFill>
              </a:rPr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Students will be able to;</a:t>
            </a:r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>
                <a:solidFill>
                  <a:srgbClr val="7030A0"/>
                </a:solidFill>
              </a:rPr>
              <a:t>Know about basic concepts of Mortality</a:t>
            </a:r>
          </a:p>
          <a:p>
            <a:pPr>
              <a:buFont typeface="Wingdings" pitchFamily="2" charset="2"/>
              <a:buChar char="ü"/>
            </a:pPr>
            <a:r>
              <a:rPr lang="en-US" dirty="0">
                <a:solidFill>
                  <a:srgbClr val="7030A0"/>
                </a:solidFill>
              </a:rPr>
              <a:t>How Mortality can be measured</a:t>
            </a:r>
          </a:p>
          <a:p>
            <a:pPr>
              <a:buFont typeface="Wingdings" pitchFamily="2" charset="2"/>
              <a:buChar char="ü"/>
            </a:pPr>
            <a:r>
              <a:rPr lang="en-US" dirty="0">
                <a:solidFill>
                  <a:srgbClr val="7030A0"/>
                </a:solidFill>
              </a:rPr>
              <a:t>&amp; its uses</a:t>
            </a:r>
          </a:p>
        </p:txBody>
      </p:sp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743200"/>
            <a:ext cx="842520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685800"/>
            <a:ext cx="30861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977618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Explosion 1 5"/>
          <p:cNvSpPr/>
          <p:nvPr/>
        </p:nvSpPr>
        <p:spPr>
          <a:xfrm>
            <a:off x="4267200" y="2057400"/>
            <a:ext cx="1447800" cy="685800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09600"/>
            <a:ext cx="6440151" cy="353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667000"/>
            <a:ext cx="26670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03705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723710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7501716" cy="301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86200"/>
            <a:ext cx="41487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7429</TotalTime>
  <Words>87</Words>
  <Application>Microsoft Office PowerPoint</Application>
  <PresentationFormat>On-screen Show (4:3)</PresentationFormat>
  <Paragraphs>26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Algerian</vt:lpstr>
      <vt:lpstr>Arial</vt:lpstr>
      <vt:lpstr>Calibri</vt:lpstr>
      <vt:lpstr>Wingdings</vt:lpstr>
      <vt:lpstr>Office Theme</vt:lpstr>
      <vt:lpstr>MODULE 2 COMMUNICABLE DISEASES</vt:lpstr>
      <vt:lpstr>Sub-Session Measures of Mortality</vt:lpstr>
      <vt:lpstr>Learning 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Uses of Mortality Rate</vt:lpstr>
      <vt:lpstr>PowerPoint Presentation</vt:lpstr>
      <vt:lpstr>PowerPoint Presentation</vt:lpstr>
      <vt:lpstr>PowerPoint Presentation</vt:lpstr>
      <vt:lpstr>PowerPoint Presentation</vt:lpstr>
      <vt:lpstr>Neonatal Mortality Rate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Measures of Mortality</dc:title>
  <dc:creator>User</dc:creator>
  <cp:lastModifiedBy>DELL</cp:lastModifiedBy>
  <cp:revision>51</cp:revision>
  <dcterms:created xsi:type="dcterms:W3CDTF">2006-08-16T00:00:00Z</dcterms:created>
  <dcterms:modified xsi:type="dcterms:W3CDTF">2025-11-05T17:56:37Z</dcterms:modified>
</cp:coreProperties>
</file>